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29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3014662"/>
            <a:ext cx="68865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19212"/>
            <a:ext cx="11439525" cy="421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492896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5382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780928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005064"/>
            <a:ext cx="93610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8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9361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517232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1703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25144"/>
            <a:ext cx="86409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11634"/>
            <a:ext cx="85153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157192"/>
            <a:ext cx="453650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6019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51045"/>
            <a:ext cx="6120680" cy="2742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753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7056784" cy="246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1534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420888"/>
            <a:ext cx="8826844" cy="1942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980728"/>
            <a:ext cx="114585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63984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9239" y="2163984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40582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76387"/>
            <a:ext cx="10515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97707"/>
            <a:ext cx="9649072" cy="2795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066800"/>
            <a:ext cx="10477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965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589240"/>
            <a:ext cx="9829800" cy="98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456" y="4490937"/>
            <a:ext cx="9637008" cy="1962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8982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2349"/>
            <a:ext cx="106870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10801200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807070"/>
            <a:ext cx="10233370" cy="6050930"/>
            <a:chOff x="1199456" y="836712"/>
            <a:chExt cx="10648950" cy="6334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10648950" cy="454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656" y="5085184"/>
              <a:ext cx="10572750" cy="2085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0582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557337"/>
            <a:ext cx="9953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